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6" r:id="rId4"/>
    <p:sldId id="259" r:id="rId5"/>
    <p:sldId id="261" r:id="rId6"/>
    <p:sldId id="262" r:id="rId7"/>
    <p:sldId id="263" r:id="rId8"/>
    <p:sldId id="264" r:id="rId9"/>
    <p:sldId id="265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50100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Визуальные средства воздействия на аудиторию.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Мимика. </a:t>
            </a:r>
            <a:r>
              <a:rPr lang="ru-RU" dirty="0" err="1" smtClean="0">
                <a:solidFill>
                  <a:srgbClr val="FF0000"/>
                </a:solidFill>
              </a:rPr>
              <a:t>Взгляд.Внешний</a:t>
            </a:r>
            <a:r>
              <a:rPr lang="ru-RU" dirty="0" smtClean="0">
                <a:solidFill>
                  <a:srgbClr val="FF0000"/>
                </a:solidFill>
              </a:rPr>
              <a:t> вид.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://www.pravda-tv.ru/wp-content/uploads/2013/06/0_8bb93_be78f126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996952"/>
            <a:ext cx="4762500" cy="3562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/>
          </a:bodyPr>
          <a:lstStyle/>
          <a:p>
            <a:pPr algn="r"/>
            <a:r>
              <a:rPr lang="ru-RU" sz="6000" dirty="0" smtClean="0"/>
              <a:t>Спасибо за внимание</a:t>
            </a:r>
            <a:r>
              <a:rPr lang="ru-RU" sz="6000" dirty="0" smtClean="0"/>
              <a:t>!!!</a:t>
            </a:r>
            <a:br>
              <a:rPr lang="ru-RU" sz="6000" dirty="0" smtClean="0"/>
            </a:br>
            <a:r>
              <a:rPr lang="ru-RU" sz="6000" dirty="0"/>
              <a:t/>
            </a:r>
            <a:br>
              <a:rPr lang="ru-RU" sz="6000" dirty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900" dirty="0"/>
              <a:t>П</a:t>
            </a:r>
            <a:r>
              <a:rPr lang="en-US" sz="900" dirty="0" err="1"/>
              <a:t>резентации</a:t>
            </a:r>
            <a:r>
              <a:rPr lang="en-US" sz="900" dirty="0"/>
              <a:t> </a:t>
            </a:r>
            <a:r>
              <a:rPr lang="en-US" sz="900" dirty="0" err="1"/>
              <a:t>сделаны</a:t>
            </a:r>
            <a:r>
              <a:rPr lang="en-US" sz="900" dirty="0"/>
              <a:t> </a:t>
            </a:r>
            <a:r>
              <a:rPr lang="en-US" sz="900" dirty="0" err="1"/>
              <a:t>по</a:t>
            </a:r>
            <a:r>
              <a:rPr lang="en-US" sz="900" dirty="0"/>
              <a:t> </a:t>
            </a:r>
            <a:r>
              <a:rPr lang="en-US" sz="900" dirty="0" err="1"/>
              <a:t>материалам</a:t>
            </a:r>
            <a:r>
              <a:rPr lang="en-US" sz="900" dirty="0"/>
              <a:t> </a:t>
            </a:r>
            <a:r>
              <a:rPr lang="en-US" sz="900" dirty="0" err="1"/>
              <a:t>интернета</a:t>
            </a:r>
            <a:r>
              <a:rPr lang="ru-RU" sz="6000" dirty="0"/>
              <a:t/>
            </a:r>
            <a:br>
              <a:rPr lang="ru-RU" sz="6000" dirty="0"/>
            </a:b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Мимика </a:t>
            </a:r>
            <a:r>
              <a:rPr lang="ru-RU" dirty="0" smtClean="0">
                <a:solidFill>
                  <a:srgbClr val="FF0000"/>
                </a:solidFill>
              </a:rPr>
              <a:t>–это движение мышц лица.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picsview.ru/images/4954_udivlenie-mim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340768"/>
            <a:ext cx="5400600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9144000" cy="5472608"/>
          </a:xfrm>
        </p:spPr>
        <p:txBody>
          <a:bodyPr>
            <a:normAutofit lnSpcReduction="10000"/>
          </a:bodyPr>
          <a:lstStyle/>
          <a:p>
            <a:r>
              <a:rPr lang="ru-RU" sz="4300" dirty="0" smtClean="0">
                <a:solidFill>
                  <a:srgbClr val="FF0000"/>
                </a:solidFill>
              </a:rPr>
              <a:t>Оратору следует помнить несколько правил: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Лицо должно соответствовать характеру речи;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Необходимо смотреть в аудиторию и видеть ее;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 Следует избегать «застывшего» выражения лица;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Мимика может быть серьезной и веселой, но всегда дружественной и никогда не нарушать меру.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Мимические компоненты лица: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525963"/>
          </a:xfrm>
        </p:spPr>
        <p:txBody>
          <a:bodyPr anchor="ctr" anchorCtr="0"/>
          <a:lstStyle/>
          <a:p>
            <a:r>
              <a:rPr lang="ru-RU" dirty="0" smtClean="0"/>
              <a:t>Выражение глаз;</a:t>
            </a:r>
          </a:p>
          <a:p>
            <a:r>
              <a:rPr lang="ru-RU" dirty="0" smtClean="0"/>
              <a:t>Направление взгляда;</a:t>
            </a:r>
          </a:p>
          <a:p>
            <a:r>
              <a:rPr lang="ru-RU" dirty="0" smtClean="0"/>
              <a:t>Особый рисунок носогубных складок;</a:t>
            </a:r>
          </a:p>
          <a:p>
            <a:r>
              <a:rPr lang="ru-RU" dirty="0" smtClean="0"/>
              <a:t>Особый рисунок складок лба;</a:t>
            </a:r>
          </a:p>
          <a:p>
            <a:r>
              <a:rPr lang="ru-RU" dirty="0" smtClean="0"/>
              <a:t>Общее положение головы;</a:t>
            </a:r>
          </a:p>
          <a:p>
            <a:r>
              <a:rPr lang="ru-RU" dirty="0" smtClean="0"/>
              <a:t>Разрез глаз.</a:t>
            </a:r>
            <a:endParaRPr lang="ru-RU" dirty="0"/>
          </a:p>
        </p:txBody>
      </p:sp>
      <p:pic>
        <p:nvPicPr>
          <p:cNvPr id="2050" name="Picture 2" descr="http://bashkanov.kompaslife.ru/wp-content/uploads/sites/3/2017/01/%D0%B7%D0%B0-%D1%81%D1%82%D1%80%D0%B0%D1%85%D0%BE%D0%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005064"/>
            <a:ext cx="2978696" cy="2588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Умение контролировать  мимику— важное профессиональное умение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8434" name="Picture 2" descr="http://www.app.yuterra.life/upload/blogs/00/62/00626d42c53265b02d347391865d3a8d_RSZ_6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9179" y="1844824"/>
            <a:ext cx="7153485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Визуальный контакт свидетельствует о расположении к общению.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9458" name="Picture 2" descr="http://www.achampetinfo.com/wp-content/uploads/2016/07/Group-Inter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8649823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Контакт глаз не более 10 секунд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482" name="AutoShape 2" descr="http://ru.stockfresh.com/thumbs/pressmaster/1122808_%D0%B3%D0%BB%D1%8F%D0%B4%D1%8F-%D0%B1%D0%B8%D0%B7%D0%BD%D0%B5%D1%81%D0%B0-%D1%87%D0%B5%D0%BB%D0%BE%D0%B2%D0%B5%D0%BA%D0%B0-%D0%B7%D0%B0%D1%81%D0%B5%D0%B4%D0%B0%D0%BD%D0%B8%D0%B5-%D1%80%D0%B0%D0%B1%D0%BE%D1%82%D1%83-%D1%84%D0%BE%D0%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http://ru.stockfresh.com/thumbs/pressmaster/1122808_%D0%B3%D0%BB%D1%8F%D0%B4%D1%8F-%D0%B1%D0%B8%D0%B7%D0%BD%D0%B5%D1%81%D0%B0-%D1%87%D0%B5%D0%BB%D0%BE%D0%B2%D0%B5%D0%BA%D0%B0-%D0%B7%D0%B0%D1%81%D0%B5%D0%B4%D0%B0%D0%BD%D0%B8%D0%B5-%D1%80%D0%B0%D0%B1%D0%BE%D1%82%D1%83-%D1%84%D0%BE%D0%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http://ru.stockfresh.com/thumbs/pressmaster/1122808_%D0%B3%D0%BB%D1%8F%D0%B4%D1%8F-%D0%B1%D0%B8%D0%B7%D0%BD%D0%B5%D1%81%D0%B0-%D1%87%D0%B5%D0%BB%D0%BE%D0%B2%D0%B5%D0%BA%D0%B0-%D0%B7%D0%B0%D1%81%D0%B5%D0%B4%D0%B0%D0%BD%D0%B8%D0%B5-%D1%80%D0%B0%D0%B1%D0%BE%D1%82%D1%83-%D1%84%D0%BE%D0%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9" name="Picture 9" descr="http://associationnow.wpengine.netdna-cdn.com/wp-content/uploads/2013/06/0606_eyecontact-800x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7620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Приятный внешний вид – это  визитная карточка человека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1506" name="Picture 2" descr="https://im3-tub-by.yandex.net/i?id=0d4b433276b3863d71d2d3b749581980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31032"/>
            <a:ext cx="5426968" cy="5426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Деловой стиль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2530" name="Picture 2" descr="http://missbagira.ru/images/bagira/2015/01/galstuk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5112568" cy="3711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6" name="Picture 8" descr="http://tyttaya.ru/wp-content/uploads/2017/01/kak-vyglyadet-dorogo-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412776"/>
            <a:ext cx="3397468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rgbClr val="A7D6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120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Визуальные средства воздействия на аудиторию.  Мимика. Взгляд.Внешний вид.</vt:lpstr>
      <vt:lpstr>Мимика –это движение мышц лица.</vt:lpstr>
      <vt:lpstr>Презентация PowerPoint</vt:lpstr>
      <vt:lpstr>Мимические компоненты лица:</vt:lpstr>
      <vt:lpstr>Умение контролировать  мимику— важное профессиональное умение</vt:lpstr>
      <vt:lpstr>Визуальный контакт свидетельствует о расположении к общению. </vt:lpstr>
      <vt:lpstr>Контакт глаз не более 10 секунд</vt:lpstr>
      <vt:lpstr>Приятный внешний вид – это  визитная карточка человека</vt:lpstr>
      <vt:lpstr>Деловой стиль</vt:lpstr>
      <vt:lpstr>Спасибо за внимание!!!   Презентации сделаны по материалам интернета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Мария Романишкина</dc:creator>
  <cp:lastModifiedBy>Admin</cp:lastModifiedBy>
  <cp:revision>19</cp:revision>
  <dcterms:created xsi:type="dcterms:W3CDTF">2017-03-06T16:36:47Z</dcterms:created>
  <dcterms:modified xsi:type="dcterms:W3CDTF">2018-03-03T07:21:13Z</dcterms:modified>
</cp:coreProperties>
</file>